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361" r:id="rId2"/>
    <p:sldId id="2134805751" r:id="rId3"/>
    <p:sldId id="373" r:id="rId4"/>
    <p:sldId id="2134805748" r:id="rId5"/>
    <p:sldId id="2134805741" r:id="rId6"/>
    <p:sldId id="2783" r:id="rId7"/>
    <p:sldId id="2134805735" r:id="rId8"/>
    <p:sldId id="2134805736" r:id="rId9"/>
    <p:sldId id="2134805737" r:id="rId10"/>
    <p:sldId id="2134805738" r:id="rId11"/>
    <p:sldId id="2134805739" r:id="rId12"/>
    <p:sldId id="2134805749" r:id="rId13"/>
    <p:sldId id="2758" r:id="rId14"/>
    <p:sldId id="2759" r:id="rId15"/>
    <p:sldId id="2134805752" r:id="rId16"/>
    <p:sldId id="2134805750" r:id="rId17"/>
    <p:sldId id="2134805753" r:id="rId18"/>
    <p:sldId id="2760" r:id="rId19"/>
    <p:sldId id="2761" r:id="rId20"/>
    <p:sldId id="2134805742" r:id="rId21"/>
    <p:sldId id="522" r:id="rId22"/>
    <p:sldId id="2737" r:id="rId23"/>
    <p:sldId id="2750" r:id="rId24"/>
    <p:sldId id="2776" r:id="rId25"/>
    <p:sldId id="2762" r:id="rId26"/>
    <p:sldId id="2782" r:id="rId27"/>
    <p:sldId id="2781" r:id="rId28"/>
    <p:sldId id="2766" r:id="rId29"/>
    <p:sldId id="2780" r:id="rId30"/>
    <p:sldId id="2757" r:id="rId31"/>
    <p:sldId id="2753" r:id="rId32"/>
    <p:sldId id="2134805740" r:id="rId33"/>
    <p:sldId id="2771" r:id="rId34"/>
    <p:sldId id="2772" r:id="rId35"/>
    <p:sldId id="2773" r:id="rId36"/>
    <p:sldId id="2774" r:id="rId37"/>
    <p:sldId id="2775" r:id="rId38"/>
    <p:sldId id="2735" r:id="rId39"/>
    <p:sldId id="2076137126" r:id="rId40"/>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2134805751"/>
            <p14:sldId id="373"/>
            <p14:sldId id="2134805748"/>
            <p14:sldId id="2134805741"/>
            <p14:sldId id="2783"/>
            <p14:sldId id="2134805735"/>
            <p14:sldId id="2134805736"/>
            <p14:sldId id="2134805737"/>
            <p14:sldId id="2134805738"/>
            <p14:sldId id="2134805739"/>
            <p14:sldId id="2134805749"/>
            <p14:sldId id="2758"/>
            <p14:sldId id="2759"/>
            <p14:sldId id="2134805752"/>
            <p14:sldId id="2134805750"/>
            <p14:sldId id="2134805753"/>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6005" autoAdjust="0"/>
  </p:normalViewPr>
  <p:slideViewPr>
    <p:cSldViewPr snapToGrid="0" snapToObjects="1">
      <p:cViewPr varScale="1">
        <p:scale>
          <a:sx n="40" d="100"/>
          <a:sy n="40" d="100"/>
        </p:scale>
        <p:origin x="726" y="270"/>
      </p:cViewPr>
      <p:guideLst/>
    </p:cSldViewPr>
  </p:slideViewPr>
  <p:notesTextViewPr>
    <p:cViewPr>
      <p:scale>
        <a:sx n="1" d="1"/>
        <a:sy n="1" d="1"/>
      </p:scale>
      <p:origin x="0" y="0"/>
    </p:cViewPr>
  </p:notesTextViewPr>
  <p:sorterViewPr>
    <p:cViewPr>
      <p:scale>
        <a:sx n="75" d="100"/>
        <a:sy n="75" d="100"/>
      </p:scale>
      <p:origin x="0" y="-4248"/>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39</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61.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timw.info/linkedin</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a:xfrm>
            <a:off x="2312126" y="1751488"/>
            <a:ext cx="12786904" cy="6784024"/>
          </a:xfrm>
        </p:spPr>
        <p:txBody>
          <a:bodyPr/>
          <a:lstStyle/>
          <a:p>
            <a:r>
              <a:rPr lang="en-US" sz="8000" dirty="0"/>
              <a:t>But wait...What if we used...</a:t>
            </a:r>
          </a:p>
        </p:txBody>
      </p:sp>
    </p:spTree>
    <p:extLst>
      <p:ext uri="{BB962C8B-B14F-4D97-AF65-F5344CB8AC3E}">
        <p14:creationId xmlns:p14="http://schemas.microsoft.com/office/powerpoint/2010/main" val="162883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Let's switch into demo mode!</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Like, right now.</a:t>
            </a:r>
            <a:endParaRPr lang="en-US" dirty="0"/>
          </a:p>
        </p:txBody>
      </p:sp>
    </p:spTree>
    <p:extLst>
      <p:ext uri="{BB962C8B-B14F-4D97-AF65-F5344CB8AC3E}">
        <p14:creationId xmlns:p14="http://schemas.microsoft.com/office/powerpoint/2010/main" val="419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timw.info/az104</a:t>
            </a:r>
          </a:p>
          <a:p>
            <a:r>
              <a:rPr lang="en-US" dirty="0"/>
              <a:t>Connect: </a:t>
            </a:r>
            <a:r>
              <a:rPr lang="en-US" b="1" dirty="0">
                <a:solidFill>
                  <a:srgbClr val="0070C0"/>
                </a:solidFill>
              </a:rPr>
              <a:t>timw.info/linkedin</a:t>
            </a:r>
          </a:p>
        </p:txBody>
      </p:sp>
      <p:pic>
        <p:nvPicPr>
          <p:cNvPr id="4" name="Picture 3">
            <a:extLst>
              <a:ext uri="{FF2B5EF4-FFF2-40B4-BE49-F238E27FC236}">
                <a16:creationId xmlns:a16="http://schemas.microsoft.com/office/drawing/2014/main" id="{6FA029C1-5DD1-431F-B6FD-8F8BCED0BD83}"/>
              </a:ext>
            </a:extLst>
          </p:cNvPr>
          <p:cNvPicPr>
            <a:picLocks noChangeAspect="1"/>
          </p:cNvPicPr>
          <p:nvPr/>
        </p:nvPicPr>
        <p:blipFill>
          <a:blip r:embed="rId3"/>
          <a:stretch>
            <a:fillRect/>
          </a:stretch>
        </p:blipFill>
        <p:spPr>
          <a:xfrm>
            <a:off x="12952834" y="5851104"/>
            <a:ext cx="2872480" cy="2872480"/>
          </a:xfrm>
          <a:prstGeom prst="rect">
            <a:avLst/>
          </a:prstGeom>
        </p:spPr>
      </p:pic>
      <p:pic>
        <p:nvPicPr>
          <p:cNvPr id="6" name="Picture 5" descr="A person wearing glasses&#10;&#10;Description automatically generated with medium confidence">
            <a:extLst>
              <a:ext uri="{FF2B5EF4-FFF2-40B4-BE49-F238E27FC236}">
                <a16:creationId xmlns:a16="http://schemas.microsoft.com/office/drawing/2014/main" id="{9C00B4D9-E47D-2864-4CE8-ADB97689B952}"/>
              </a:ext>
            </a:extLst>
          </p:cNvPr>
          <p:cNvPicPr>
            <a:picLocks noChangeAspect="1"/>
          </p:cNvPicPr>
          <p:nvPr/>
        </p:nvPicPr>
        <p:blipFill>
          <a:blip r:embed="rId4"/>
          <a:stretch>
            <a:fillRect/>
          </a:stretch>
        </p:blipFill>
        <p:spPr>
          <a:xfrm>
            <a:off x="13066292" y="1897639"/>
            <a:ext cx="2645564" cy="3245862"/>
          </a:xfrm>
          <a:prstGeom prst="rect">
            <a:avLst/>
          </a:prstGeom>
        </p:spPr>
      </p:pic>
    </p:spTree>
    <p:extLst>
      <p:ext uri="{BB962C8B-B14F-4D97-AF65-F5344CB8AC3E}">
        <p14:creationId xmlns:p14="http://schemas.microsoft.com/office/powerpoint/2010/main" val="212913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 (Link 2 of 2)</a:t>
            </a:r>
          </a:p>
        </p:txBody>
      </p:sp>
      <p:sp>
        <p:nvSpPr>
          <p:cNvPr id="4" name="Rectangle 3">
            <a:extLst>
              <a:ext uri="{FF2B5EF4-FFF2-40B4-BE49-F238E27FC236}">
                <a16:creationId xmlns:a16="http://schemas.microsoft.com/office/drawing/2014/main" id="{E9B75255-9C78-4813-A0B9-87CD8530306B}"/>
              </a:ext>
            </a:extLst>
          </p:cNvPr>
          <p:cNvSpPr/>
          <p:nvPr/>
        </p:nvSpPr>
        <p:spPr>
          <a:xfrm>
            <a:off x="2080506" y="4212476"/>
            <a:ext cx="14127009"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copilotaio</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9099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1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Break 2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12:00pm  -  Break 3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32957</TotalTime>
  <Words>794</Words>
  <Application>Microsoft Office PowerPoint</Application>
  <PresentationFormat>Custom</PresentationFormat>
  <Paragraphs>150</Paragraphs>
  <Slides>39</Slides>
  <Notes>1</Notes>
  <HiddenSlides>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39</vt:i4>
      </vt:variant>
    </vt:vector>
  </HeadingPairs>
  <TitlesOfParts>
    <vt:vector size="57"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Learning Objectives</vt:lpstr>
      <vt:lpstr>Session Materials</vt:lpstr>
      <vt:lpstr>Session Materials (Link 2 of 2)</vt:lpstr>
      <vt:lpstr>Break Schedule (Central Time)</vt:lpstr>
      <vt:lpstr>Setting Expectations</vt:lpstr>
      <vt:lpstr>Session Recording</vt:lpstr>
      <vt:lpstr>Session Recording</vt:lpstr>
      <vt:lpstr>Session Recording</vt:lpstr>
      <vt:lpstr>learning.oreilly.com</vt:lpstr>
      <vt:lpstr>O'Reilly Native Mobile Apps</vt:lpstr>
      <vt:lpstr>Ready?</vt:lpstr>
      <vt:lpstr>Foundational Terminology</vt:lpstr>
      <vt:lpstr>Artificial Intelligence (AI)</vt:lpstr>
      <vt:lpstr>But wait...What if we used...</vt:lpstr>
      <vt:lpstr>A Truly Real-World Live Classroom Example</vt:lpstr>
      <vt:lpstr>Let's switch into demo mode!</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1256</cp:revision>
  <cp:lastPrinted>2021-01-14T21:20:43Z</cp:lastPrinted>
  <dcterms:created xsi:type="dcterms:W3CDTF">2020-12-18T20:24:02Z</dcterms:created>
  <dcterms:modified xsi:type="dcterms:W3CDTF">2024-11-05T13:35:56Z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